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B9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1698" y="1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32595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27786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6683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834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52333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9919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1676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68058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86261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60085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6043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AAD95-4C96-4824-A59D-5DEA85FC9772}" type="datetimeFigureOut">
              <a:rPr lang="de-AT" smtClean="0"/>
              <a:t>27.01.2023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287C0-A8B7-46D0-9448-FBA6673C67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77268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B9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l="11503" t="30467" r="9988" b="31152"/>
          <a:stretch/>
        </p:blipFill>
        <p:spPr>
          <a:xfrm>
            <a:off x="0" y="1"/>
            <a:ext cx="12192000" cy="3228496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138158" y="3431191"/>
            <a:ext cx="117971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AT" dirty="0" smtClean="0"/>
              <a:t>Wenn Du mehr über die Chirurgie und ihre Fächer erfahren möchtest;  hinter die Kulissen blicken möchtest oder sogar ein Teil des Teams werden möchtest, so bist du beim CSI:GRAZ genau richtig. </a:t>
            </a:r>
          </a:p>
          <a:p>
            <a:pPr algn="just"/>
            <a:r>
              <a:rPr lang="de-AT" dirty="0" smtClean="0"/>
              <a:t>Erfahre mehr über die unterschiedlichen chirurgischen Fächer, ihre Geschichte, über neue Behandlungsmöglichkeiten und wohin uns die Forschung in Zukunft bringen wird.</a:t>
            </a:r>
          </a:p>
          <a:p>
            <a:pPr algn="just"/>
            <a:endParaRPr lang="de-AT" dirty="0"/>
          </a:p>
        </p:txBody>
      </p:sp>
      <p:sp>
        <p:nvSpPr>
          <p:cNvPr id="5" name="Rechteck 4"/>
          <p:cNvSpPr/>
          <p:nvPr/>
        </p:nvSpPr>
        <p:spPr>
          <a:xfrm>
            <a:off x="743209" y="2601508"/>
            <a:ext cx="9662843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de-AT" sz="2800" dirty="0" smtClean="0">
                <a:latin typeface="Century Gothic" panose="020B0502020202020204" pitchFamily="34" charset="0"/>
              </a:rPr>
              <a:t>Chirurgische Studenten Informationsnachmittage Graz </a:t>
            </a:r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38158" y="5853835"/>
            <a:ext cx="11797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dirty="0" smtClean="0"/>
              <a:t>Die genauen Inhalte werden jeweils 1 Monat vor dem jeweiligen Termin ausgeschickt. </a:t>
            </a:r>
          </a:p>
          <a:p>
            <a:r>
              <a:rPr lang="de-AT" dirty="0" smtClean="0"/>
              <a:t>Voranmeldung unter: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36884" y="339842"/>
            <a:ext cx="104754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600" b="1" dirty="0" smtClean="0">
                <a:latin typeface="Century Gothic" panose="020B0502020202020204" pitchFamily="34" charset="0"/>
              </a:rPr>
              <a:t>CSI:GRAZ</a:t>
            </a:r>
            <a:endParaRPr lang="de-AT" sz="16600" b="1" dirty="0">
              <a:latin typeface="Century Gothic" panose="020B0502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529156" y="4699673"/>
            <a:ext cx="6406298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AT" sz="1200" dirty="0" smtClean="0"/>
              <a:t>19.04.2023 – 17:00 bis 19:00 Uhr  -  HS D – CK Plastische, Ästhetische und </a:t>
            </a:r>
            <a:r>
              <a:rPr lang="de-AT" sz="1200" dirty="0" err="1" smtClean="0"/>
              <a:t>Rekonstruktive</a:t>
            </a:r>
            <a:r>
              <a:rPr lang="de-AT" sz="1200" dirty="0" smtClean="0"/>
              <a:t> Chirurgie</a:t>
            </a:r>
          </a:p>
          <a:p>
            <a:r>
              <a:rPr lang="de-AT" sz="1200" dirty="0" smtClean="0"/>
              <a:t>10.05.2023 – 17:00 bis 19:00 Uhr  -  HS D – CK Gefäßchirurgie</a:t>
            </a:r>
          </a:p>
          <a:p>
            <a:r>
              <a:rPr lang="de-AT" sz="1200" dirty="0" smtClean="0"/>
              <a:t>24.05.2023 – 17:00 bis 19:00 Uhr  -  HS D -  CK Allgemein-, Viszeral- und Transplantationschirurgie</a:t>
            </a:r>
          </a:p>
          <a:p>
            <a:r>
              <a:rPr lang="de-AT" sz="1200" dirty="0" smtClean="0"/>
              <a:t>21.06.2023 – 17:00 bis 19:00 Uhr  -  HS D – CK Herzchirurgie</a:t>
            </a:r>
          </a:p>
          <a:p>
            <a:r>
              <a:rPr lang="de-AT" sz="1200" dirty="0" smtClean="0"/>
              <a:t>11.10.2023 – 17:00 bis 19:00 Uhr  -  HS D – CK Thorax- und Hyperbare Chirurgie</a:t>
            </a:r>
            <a:endParaRPr lang="de-AT" sz="1200" dirty="0"/>
          </a:p>
        </p:txBody>
      </p:sp>
      <p:sp>
        <p:nvSpPr>
          <p:cNvPr id="10" name="Rechteck 9"/>
          <p:cNvSpPr/>
          <p:nvPr/>
        </p:nvSpPr>
        <p:spPr>
          <a:xfrm>
            <a:off x="4860758" y="6453999"/>
            <a:ext cx="73312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dirty="0" smtClean="0"/>
              <a:t>Eine Veranstaltung der Universitätsklinik für Chirurgie und ihrer Abteilungen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7080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Breitbild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</vt:lpstr>
      <vt:lpstr>PowerPoint-Präsentation</vt:lpstr>
    </vt:vector>
  </TitlesOfParts>
  <Company>KAGes.m.b.H.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Kamolz Lars-Peter, Univ.Prof.Dr., MSc</dc:creator>
  <cp:lastModifiedBy>Kamolz Lars-Peter, Univ.Prof.Dr., MSc</cp:lastModifiedBy>
  <cp:revision>4</cp:revision>
  <dcterms:created xsi:type="dcterms:W3CDTF">2023-01-27T09:28:04Z</dcterms:created>
  <dcterms:modified xsi:type="dcterms:W3CDTF">2023-01-27T09:50:12Z</dcterms:modified>
</cp:coreProperties>
</file>